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57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B2B2B2"/>
    <a:srgbClr val="000000"/>
    <a:srgbClr val="F7321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D449F-868D-49D9-8713-AEA8CCD9CCC9}" type="datetimeFigureOut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2D0BF-556A-4E05-904A-82FBDD1099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12E75-9A1C-4909-B9F2-7EB213DF8BEF}" type="datetimeFigureOut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0B9ED-F87D-4F17-ADF4-7D8A3DCD45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4307F-B0B0-4958-AD45-15089209EDD3}" type="datetimeFigureOut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9C74E-C8A6-4807-BEE8-AA9CA0BF7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3C06E-EE41-4062-8444-CB905AE0929C}" type="datetimeFigureOut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B996C-8B2C-40F1-B4B1-ECA68FA959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EB9DB-1D0F-4BA3-84CC-B6754F1EAEBE}" type="datetimeFigureOut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4ECB1-01E5-43D7-93E9-79A644ED51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B5319-79DC-40E9-B72A-0A6953725A46}" type="datetimeFigureOut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6B6D6-1B40-4C44-8CDC-25CC7DE11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968BD-406A-427B-BEE7-74DDADCC4507}" type="datetimeFigureOut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23F90-911A-4CA4-BC1F-7A4BBA3F83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713D4-1D09-4B26-8FA8-62FCCD04A6AF}" type="datetimeFigureOut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553EF-94E1-4B2A-A77F-E53C908374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7B930-6DCA-4CE0-9282-B74847B79753}" type="datetimeFigureOut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7A48-3FD2-4BB5-8984-35423308FF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ECF35-2341-43AE-B05A-9188CDE9FF4D}" type="datetimeFigureOut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E8AAB-D8CE-4C35-BB5B-196ABB660A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08324-C79B-4447-9527-ED88FD30C56E}" type="datetimeFigureOut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1F49A-6BAD-47C0-B479-43102D4BBD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EE7667-206A-4607-9B1C-DC0D7EB06D63}" type="datetimeFigureOut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480EAE-BBBF-400B-9A8C-269E86C98C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artexpertswebsite.ca/pages/portraits_identification/explorers/Sacagawea/Sacagawea_BismarkStatue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325855"/>
            <a:ext cx="9144000" cy="7183855"/>
          </a:xfrm>
          <a:prstGeom prst="rect">
            <a:avLst/>
          </a:prstGeom>
          <a:noFill/>
        </p:spPr>
      </p:pic>
      <p:sp>
        <p:nvSpPr>
          <p:cNvPr id="13315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 Sacagawea: Valuable Interpreter and Guide </a:t>
            </a:r>
          </a:p>
        </p:txBody>
      </p:sp>
      <p:sp>
        <p:nvSpPr>
          <p:cNvPr id="13316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By : Maddie Jones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2533" name="Picture 5" descr="pacific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038600" cy="6858000"/>
          </a:xfrm>
          <a:prstGeom prst="rect">
            <a:avLst/>
          </a:prstGeom>
          <a:noFill/>
        </p:spPr>
      </p:pic>
      <p:pic>
        <p:nvPicPr>
          <p:cNvPr id="22535" name="Picture 7" descr="Fort_Draw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0"/>
            <a:ext cx="51816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3557" name="Picture 5" descr="fort_mand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4581" name="Picture 5" descr="Old-World-Clo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0"/>
            <a:ext cx="7315200" cy="6954838"/>
          </a:xfrm>
          <a:prstGeom prst="rect">
            <a:avLst/>
          </a:prstGeom>
          <a:noFill/>
        </p:spPr>
      </p:pic>
      <p:sp>
        <p:nvSpPr>
          <p:cNvPr id="24583" name="WordArt 7"/>
          <p:cNvSpPr>
            <a:spLocks noChangeArrowheads="1" noChangeShapeType="1" noTextEdit="1"/>
          </p:cNvSpPr>
          <p:nvPr/>
        </p:nvSpPr>
        <p:spPr bwMode="auto">
          <a:xfrm>
            <a:off x="2057400" y="3124200"/>
            <a:ext cx="47720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ALMOST 2 YEARS 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pic>
        <p:nvPicPr>
          <p:cNvPr id="25605" name="Picture 5" descr="US%2520one%2520dollar%2520coin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-1988"/>
          <a:stretch>
            <a:fillRect/>
          </a:stretch>
        </p:blipFill>
        <p:spPr bwMode="auto">
          <a:xfrm>
            <a:off x="0" y="2133600"/>
            <a:ext cx="4648200" cy="47244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25607" name="Picture 7" descr="2000-Sacagawea-Dollar-rev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8200" y="2209800"/>
            <a:ext cx="4495800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6629" name="Picture 5" descr="sacagawea-3-4-life-size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71800" cy="6858000"/>
          </a:xfrm>
          <a:prstGeom prst="rect">
            <a:avLst/>
          </a:prstGeom>
          <a:noFill/>
        </p:spPr>
      </p:pic>
      <p:pic>
        <p:nvPicPr>
          <p:cNvPr id="26631" name="Picture 7" descr="sacagawe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0"/>
            <a:ext cx="3581400" cy="6858000"/>
          </a:xfrm>
          <a:prstGeom prst="rect">
            <a:avLst/>
          </a:prstGeom>
          <a:noFill/>
        </p:spPr>
      </p:pic>
      <p:pic>
        <p:nvPicPr>
          <p:cNvPr id="26633" name="Picture 9" descr="netul%20landing%20sacagawea%20stat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0"/>
            <a:ext cx="26289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143000"/>
          </a:xfrm>
        </p:spPr>
        <p:txBody>
          <a:bodyPr/>
          <a:lstStyle/>
          <a:p>
            <a:r>
              <a:rPr lang="en-US" sz="8000" smtClean="0">
                <a:latin typeface="Comic Sans MS" pitchFamily="66" charset="0"/>
              </a:rPr>
              <a:t>Challenges 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7653" name="Picture 5" descr="question-mar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133600" cy="6858000"/>
          </a:xfrm>
          <a:prstGeom prst="rect">
            <a:avLst/>
          </a:prstGeom>
          <a:noFill/>
        </p:spPr>
      </p:pic>
      <p:pic>
        <p:nvPicPr>
          <p:cNvPr id="27655" name="Picture 7" descr="question-mar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4114800"/>
            <a:ext cx="5210175" cy="2743200"/>
          </a:xfrm>
          <a:prstGeom prst="rect">
            <a:avLst/>
          </a:prstGeom>
          <a:noFill/>
        </p:spPr>
      </p:pic>
      <p:pic>
        <p:nvPicPr>
          <p:cNvPr id="27656" name="Picture 8" descr="question-mar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0"/>
            <a:ext cx="2133600" cy="6858000"/>
          </a:xfrm>
          <a:prstGeom prst="rect">
            <a:avLst/>
          </a:prstGeom>
          <a:noFill/>
        </p:spPr>
      </p:pic>
      <p:pic>
        <p:nvPicPr>
          <p:cNvPr id="27657" name="Picture 9" descr="question-mar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0"/>
            <a:ext cx="5105400" cy="2971800"/>
          </a:xfrm>
          <a:prstGeom prst="rect">
            <a:avLst/>
          </a:prstGeom>
          <a:solidFill>
            <a:schemeClr val="tx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smtClean="0">
                <a:latin typeface="ITC Bookman"/>
              </a:rPr>
              <a:t>The student will understand how incredibly valuable Sacagawea was to the Louis and Clark expedition</a:t>
            </a:r>
            <a:r>
              <a:rPr lang="en-US" smtClean="0">
                <a:latin typeface="ITC Bookman"/>
              </a:rPr>
              <a:t>. </a:t>
            </a:r>
          </a:p>
        </p:txBody>
      </p:sp>
      <p:pic>
        <p:nvPicPr>
          <p:cNvPr id="14340" name="Picture 2" descr="http://ny-image3.etsy.com/il_fullxfull.97304323.jpg"/>
          <p:cNvPicPr>
            <a:picLocks noChangeAspect="1" noChangeArrowheads="1"/>
          </p:cNvPicPr>
          <p:nvPr/>
        </p:nvPicPr>
        <p:blipFill>
          <a:blip r:embed="rId2" cstate="print"/>
          <a:srcRect t="13937" r="854" b="13589"/>
          <a:stretch>
            <a:fillRect/>
          </a:stretch>
        </p:blipFill>
        <p:spPr bwMode="auto">
          <a:xfrm>
            <a:off x="0" y="0"/>
            <a:ext cx="990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http://4.bp.blogspot.com/_vpEMOWFTDrA/TD0KrauH7hI/AAAAAAAAG70/O5UJMlI_Q7U/s1600/graffiti_letter_b_500x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0"/>
            <a:ext cx="762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 descr="http://2.bp.blogspot.com/_vpEMOWFTDrA/TT8aYbaL-DI/AAAAAAAAKVM/IcXgwLVO8_w/s1600/brown_color_graffiti_street_art_letter_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0"/>
            <a:ext cx="762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8" descr="http://farm4.static.flickr.com/3565/3811714485_63dae0095e_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0"/>
            <a:ext cx="838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0" descr="http://farm1.static.flickr.com/183/429154325_0bc8d4e02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0400" y="0"/>
            <a:ext cx="914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14" descr="http://ny-image2.etsy.com/il_fullxfull.9730543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38600" y="0"/>
            <a:ext cx="1066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6" descr="http://graffitine.com/wp-content/uploads/2010/11/graffiti-alphabet-letter-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29200" y="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18" descr="http://3.bp.blogspot.com/_DdKtxEi1Oa8/TOZgIALhmiI/AAAAAAAAAIg/Z9JIAiyhBMw/s1600/Hand+Drawn+Letter+V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24600" y="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Picture 20" descr="letter e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43800" y="0"/>
            <a:ext cx="1600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7413" name="Picture 5" descr="Sacagawea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17415" name="Picture 7" descr="sacagawea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0"/>
            <a:ext cx="5197475" cy="739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en-US" smtClean="0"/>
          </a:p>
        </p:txBody>
      </p:sp>
      <p:pic>
        <p:nvPicPr>
          <p:cNvPr id="15363" name="Picture 2" descr="http://www.manataka.org/images/Sacagawea%20014R.jpg"/>
          <p:cNvPicPr>
            <a:picLocks noChangeAspect="1" noChangeArrowheads="1"/>
          </p:cNvPicPr>
          <p:nvPr/>
        </p:nvPicPr>
        <p:blipFill>
          <a:blip r:embed="rId2" cstate="print"/>
          <a:srcRect b="7547"/>
          <a:stretch>
            <a:fillRect/>
          </a:stretch>
        </p:blipFill>
        <p:spPr bwMode="auto">
          <a:xfrm>
            <a:off x="0" y="0"/>
            <a:ext cx="4440238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http://www.rootsweb.ancestry.com/~mttttp/images/Shoshoni%20indian%20camp%20-%20Montana%2018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3400425"/>
            <a:ext cx="502920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Box 5"/>
          <p:cNvSpPr txBox="1">
            <a:spLocks noChangeArrowheads="1"/>
          </p:cNvSpPr>
          <p:nvPr/>
        </p:nvSpPr>
        <p:spPr bwMode="auto">
          <a:xfrm>
            <a:off x="609600" y="4572000"/>
            <a:ext cx="3124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>
                <a:latin typeface="Courier New" pitchFamily="49" charset="0"/>
                <a:cs typeface="Courier New" pitchFamily="49" charset="0"/>
              </a:rPr>
              <a:t>Shoshone</a:t>
            </a:r>
            <a:r>
              <a:rPr lang="en-US" sz="4800">
                <a:latin typeface="Calibri" pitchFamily="34" charset="0"/>
              </a:rPr>
              <a:t> </a:t>
            </a:r>
          </a:p>
        </p:txBody>
      </p:sp>
      <p:sp>
        <p:nvSpPr>
          <p:cNvPr id="15366" name="TextBox 6"/>
          <p:cNvSpPr txBox="1">
            <a:spLocks noChangeArrowheads="1"/>
          </p:cNvSpPr>
          <p:nvPr/>
        </p:nvSpPr>
        <p:spPr bwMode="auto">
          <a:xfrm>
            <a:off x="5029200" y="2209800"/>
            <a:ext cx="3505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>
                <a:latin typeface="Courier New" pitchFamily="49" charset="0"/>
                <a:cs typeface="Courier New" pitchFamily="49" charset="0"/>
              </a:rPr>
              <a:t>Indians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8437" name="Picture 5" descr="lt&amp;c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152400" y="174625"/>
            <a:ext cx="8763000" cy="6683375"/>
          </a:xfrm>
          <a:prstGeom prst="rect">
            <a:avLst/>
          </a:prstGeom>
          <a:solidFill>
            <a:srgbClr val="000000"/>
          </a:solidFill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5791200" y="6096000"/>
            <a:ext cx="3048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6019800" y="6324600"/>
            <a:ext cx="266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</a:t>
            </a:r>
            <a:endParaRPr lang="en-US" sz="280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228600" y="1371600"/>
            <a:ext cx="259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solidFill>
                  <a:srgbClr val="F73211"/>
                </a:solidFill>
                <a:latin typeface="BrushScript BT" pitchFamily="66" charset="0"/>
              </a:rPr>
              <a:t>William Clark</a:t>
            </a:r>
            <a:r>
              <a:rPr lang="en-US" dirty="0"/>
              <a:t> 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3352800" y="4114800"/>
            <a:ext cx="2514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F73211"/>
                </a:solidFill>
                <a:latin typeface="BrushScript BT" pitchFamily="66" charset="0"/>
              </a:rPr>
              <a:t>Thomas Jefferson</a:t>
            </a:r>
            <a:r>
              <a:rPr lang="en-US"/>
              <a:t> </a:t>
            </a: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5943600" y="1524000"/>
            <a:ext cx="243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F73211"/>
                </a:solidFill>
                <a:latin typeface="BrushScript BT" pitchFamily="66" charset="0"/>
              </a:rPr>
              <a:t>Meriwether Lewis</a:t>
            </a:r>
            <a:r>
              <a:rPr lang="en-US" sz="24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2B2B2"/>
            </a:gs>
            <a:gs pos="100000">
              <a:srgbClr val="0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9461" name="Picture 5" descr="sacagawea_shosho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</p:spPr>
      </p:pic>
      <p:pic>
        <p:nvPicPr>
          <p:cNvPr id="19463" name="Picture 7" descr="statue200x2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4196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0487" name="Picture 7" descr="Lewis_and_clark-expedi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1509" name="Picture 5" descr="aa_lewisandclark_shoshone_1_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</p:spPr>
      </p:pic>
      <p:pic>
        <p:nvPicPr>
          <p:cNvPr id="21511" name="Picture 7" descr="cp010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6387" name="Picture 2" descr="http://www.kshs.org/exhibits/blc/graphics/map_lewis_cl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88392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41</Words>
  <Application>Microsoft Office PowerPoint</Application>
  <PresentationFormat>On-screen Show (4:3)</PresentationFormat>
  <Paragraphs>11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 Sacagawea: Valuable Interpreter and Guide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Challenges </vt:lpstr>
    </vt:vector>
  </TitlesOfParts>
  <Company>MTLSD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Sacagawea: Valuable Interpreter and Guide </dc:title>
  <dc:creator>Mjones69</dc:creator>
  <cp:lastModifiedBy>nstarzynski</cp:lastModifiedBy>
  <cp:revision>7</cp:revision>
  <dcterms:created xsi:type="dcterms:W3CDTF">2011-03-07T18:30:13Z</dcterms:created>
  <dcterms:modified xsi:type="dcterms:W3CDTF">2011-03-10T14:38:19Z</dcterms:modified>
</cp:coreProperties>
</file>